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0" r:id="rId2"/>
    <p:sldId id="265" r:id="rId3"/>
    <p:sldId id="264" r:id="rId4"/>
    <p:sldId id="272" r:id="rId5"/>
    <p:sldId id="268" r:id="rId6"/>
    <p:sldId id="276" r:id="rId7"/>
    <p:sldId id="271" r:id="rId8"/>
    <p:sldId id="285" r:id="rId9"/>
    <p:sldId id="277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18" autoAdjust="0"/>
  </p:normalViewPr>
  <p:slideViewPr>
    <p:cSldViewPr>
      <p:cViewPr varScale="1">
        <p:scale>
          <a:sx n="71" d="100"/>
          <a:sy n="71" d="100"/>
        </p:scale>
        <p:origin x="-1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3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FD519-CF42-4AB1-A8CB-44C7665DD2EB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7EAEF-F1E9-46DE-9D8C-541A122BD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arkovo.ru/info/shkolnyy-sportivnyy-klub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АМ\Desktop\през ФК\sport_certificates_powerpoint_templ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456" cy="6877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88641"/>
            <a:ext cx="4896544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Чукотский автономный округ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Анадырский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общеобразовательное 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«Центр образования с.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Марково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03.09.2020 г. Дата создания ШСК «Спарта»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Приказ от 03.09.2020 г. № 04/229 – од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 организации  работы  школьного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спортивного клуба  «Спарта»)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https://comarkovo.ru/info/shkolnyy-sportivnyy-klub/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Клуб создан по инициативе Министерства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просвещения России для развития системы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дополнительного образования в рамках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федерального проекта «Успех каждого ребенка»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национального проекта «Образование».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 ШСК «Спарта»-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Величко Любовь Ивановна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физической культуры,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Высшая КК</a:t>
            </a:r>
          </a:p>
          <a:p>
            <a:pPr algn="ctr"/>
            <a:endParaRPr lang="ru-RU" sz="4800" dirty="0" smtClean="0"/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Муниципальное общеобразовательное учреждение &quot;Средняя общеобразовательная  школа № 1 им. Героя Советского Союза Н.П.Фёдорова&quot; . &quot;Школьный спортивный  клуб &quot;Спарта&quot;"/>
          <p:cNvPicPr/>
          <p:nvPr/>
        </p:nvPicPr>
        <p:blipFill>
          <a:blip r:embed="rId4" cstate="print"/>
          <a:srcRect r="4844" b="3158"/>
          <a:stretch>
            <a:fillRect/>
          </a:stretch>
        </p:blipFill>
        <p:spPr bwMode="auto">
          <a:xfrm>
            <a:off x="0" y="260648"/>
            <a:ext cx="4211960" cy="4005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АМ\Desktop\през ФК\sport_certificates_powerpoint_templ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540552" cy="6877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-252536" y="4941168"/>
            <a:ext cx="91450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 не любит ленивых, тех, кто быстро сдается.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Ненадежных, трусливых. Он над ними смеется.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Благосклонен он очень к тем, кто духом силен.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победы дарует лишь выносливым он.  </a:t>
            </a:r>
          </a:p>
          <a:p>
            <a:pPr algn="ctr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 startAt="2"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52536" y="1412776"/>
            <a:ext cx="9217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 descr="C:\Users\ЗАМ\Desktop\смотр учреждений\IMG_20200317_193552.jpg"/>
          <p:cNvPicPr/>
          <p:nvPr/>
        </p:nvPicPr>
        <p:blipFill>
          <a:blip r:embed="rId3" cstate="print"/>
          <a:srcRect l="7265" t="19716" r="3943" b="9963"/>
          <a:stretch>
            <a:fillRect/>
          </a:stretch>
        </p:blipFill>
        <p:spPr bwMode="auto">
          <a:xfrm rot="20730123">
            <a:off x="-288758" y="261593"/>
            <a:ext cx="3924220" cy="245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6164" t="23639" r="10149" b="4351"/>
          <a:stretch>
            <a:fillRect/>
          </a:stretch>
        </p:blipFill>
        <p:spPr bwMode="auto">
          <a:xfrm rot="928077">
            <a:off x="5480344" y="439292"/>
            <a:ext cx="3429470" cy="228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" descr="8566EC3C"/>
          <p:cNvPicPr>
            <a:picLocks noChangeAspect="1" noChangeArrowheads="1"/>
          </p:cNvPicPr>
          <p:nvPr/>
        </p:nvPicPr>
        <p:blipFill>
          <a:blip r:embed="rId5" cstate="print"/>
          <a:srcRect l="16364" t="2449" r="18332" b="8311"/>
          <a:stretch>
            <a:fillRect/>
          </a:stretch>
        </p:blipFill>
        <p:spPr bwMode="auto">
          <a:xfrm>
            <a:off x="3491880" y="260648"/>
            <a:ext cx="2448272" cy="2266416"/>
          </a:xfrm>
          <a:prstGeom prst="rect">
            <a:avLst/>
          </a:prstGeom>
          <a:noFill/>
        </p:spPr>
      </p:pic>
      <p:pic>
        <p:nvPicPr>
          <p:cNvPr id="15" name="Picture 1" descr="C:\Users\ЗАМ\Desktop\смотр учреждений\DSC_0793.JPG"/>
          <p:cNvPicPr>
            <a:picLocks noChangeAspect="1" noChangeArrowheads="1"/>
          </p:cNvPicPr>
          <p:nvPr/>
        </p:nvPicPr>
        <p:blipFill>
          <a:blip r:embed="rId6" cstate="print"/>
          <a:srcRect l="14553" t="31000" r="12950" b="4223"/>
          <a:stretch>
            <a:fillRect/>
          </a:stretch>
        </p:blipFill>
        <p:spPr bwMode="auto">
          <a:xfrm>
            <a:off x="0" y="2924944"/>
            <a:ext cx="362658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\\192.168.1.53\самохвалова т.а\кубки\20201123_111549.jpg"/>
          <p:cNvPicPr/>
          <p:nvPr/>
        </p:nvPicPr>
        <p:blipFill>
          <a:blip r:embed="rId7" cstate="print"/>
          <a:srcRect l="11137" t="13768" r="2176" b="25604"/>
          <a:stretch>
            <a:fillRect/>
          </a:stretch>
        </p:blipFill>
        <p:spPr bwMode="auto">
          <a:xfrm rot="6330956">
            <a:off x="5825261" y="2880738"/>
            <a:ext cx="2894078" cy="196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Муниципальное общеобразовательное учреждение &quot;Средняя общеобразовательная  школа № 1 им. Героя Советского Союза Н.П.Фёдорова&quot; . &quot;Школьный спортивный  клуб &quot;Спарта&quot;"/>
          <p:cNvPicPr/>
          <p:nvPr/>
        </p:nvPicPr>
        <p:blipFill>
          <a:blip r:embed="rId8" cstate="print"/>
          <a:srcRect r="4844" b="3158"/>
          <a:stretch>
            <a:fillRect/>
          </a:stretch>
        </p:blipFill>
        <p:spPr bwMode="auto">
          <a:xfrm>
            <a:off x="3563888" y="2636912"/>
            <a:ext cx="2411760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2068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АМ\Desktop\през ФК\sport_certificates_powerpoint_templ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456" cy="6877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0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 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Школьный спортивный клуб «Спарта»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«Мы хотим всем рекордам наши звонкие дать имена»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Школьный спортивный клуб «Спарта» - организация учителей, учащихся, общественности села, способствующая развитию физической культуры, спорта и туризма в школе. Школьный спортивный клуб создаётся с целью организации и  проведения спортивно-массовой работы в образовательном учреждении,  воспитание устойчивого интереса к систематическим занятиям физической  культурой, к здоровому образу жизни; укрепление и сохранение здоровья при  помощи регулярных занятий в спортивных кружках и секциях, участия в оздоровительных мероприятиях; организация здорового досуга детей.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Воспитание у детей и подростков устойчивого интереса к систематическим занятиям физической культурой, к здоровому образу жизни;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Укрепление и сохранение здоровья при помощи регулярных занятий в спортивных кружках и секциях, участия в оздоровительных мероприятиях;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здорового досуга детей.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/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C:\Users\ЗАМ\Desktop\смотр учреждений\IMG-20200127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350464"/>
            <a:ext cx="4104456" cy="2507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200323_10293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1224136" cy="112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ЗАМ\Desktop\смотр учреждений\IMG-20181212-WA0019.jpg"/>
          <p:cNvPicPr>
            <a:picLocks noGrp="1"/>
          </p:cNvPicPr>
          <p:nvPr>
            <p:ph idx="1"/>
          </p:nvPr>
        </p:nvPicPr>
        <p:blipFill>
          <a:blip r:embed="rId2" cstate="print"/>
          <a:srcRect t="19748" b="14706"/>
          <a:stretch>
            <a:fillRect/>
          </a:stretch>
        </p:blipFill>
        <p:spPr bwMode="auto">
          <a:xfrm>
            <a:off x="4572000" y="3717032"/>
            <a:ext cx="4572000" cy="2630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ЗАМ\Desktop\смотр учреждений\IMG-20181023-WA0017.jpg"/>
          <p:cNvPicPr/>
          <p:nvPr/>
        </p:nvPicPr>
        <p:blipFill>
          <a:blip r:embed="rId3" cstate="print"/>
          <a:srcRect l="10986" t="20242" r="9158" b="13595"/>
          <a:stretch>
            <a:fillRect/>
          </a:stretch>
        </p:blipFill>
        <p:spPr bwMode="auto">
          <a:xfrm>
            <a:off x="4499992" y="188640"/>
            <a:ext cx="4464496" cy="2795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 rot="20730438" flipH="1">
            <a:off x="4815584" y="5836865"/>
            <a:ext cx="17764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Волейбол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 rot="20473514">
            <a:off x="6838453" y="2295861"/>
            <a:ext cx="1730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Футбол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:\Users\ЗАМ\Desktop\смотр учреждений\20181122_172033.jpg"/>
          <p:cNvPicPr/>
          <p:nvPr/>
        </p:nvPicPr>
        <p:blipFill>
          <a:blip r:embed="rId4" cstate="print"/>
          <a:srcRect l="8297" t="14199" r="4140" b="30423"/>
          <a:stretch>
            <a:fillRect/>
          </a:stretch>
        </p:blipFill>
        <p:spPr bwMode="auto">
          <a:xfrm>
            <a:off x="251520" y="3573016"/>
            <a:ext cx="406794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 rot="1048191">
            <a:off x="147553" y="5691334"/>
            <a:ext cx="2074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Баскетбол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C:\Users\ЗАМ\Desktop\IMG-20200127-WA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6"/>
            <a:ext cx="3960440" cy="2690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20200323_102933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47864" y="2420888"/>
            <a:ext cx="2376264" cy="224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 rot="20838422">
            <a:off x="-27907" y="2489975"/>
            <a:ext cx="2737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Сборная ШСК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АМ\Desktop\през ФК\sport_certificates_powerpoint_templ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456" cy="6877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/>
          </a:p>
        </p:txBody>
      </p:sp>
      <p:pic>
        <p:nvPicPr>
          <p:cNvPr id="7" name="Рисунок 6" descr="Муниципальное общеобразовательное учреждение &quot;Средняя общеобразовательная  школа № 1 им. Героя Советского Союза Н.П.Фёдорова&quot; . &quot;Школьный спортивный  клуб &quot;Спарта&quot;"/>
          <p:cNvPicPr/>
          <p:nvPr/>
        </p:nvPicPr>
        <p:blipFill>
          <a:blip r:embed="rId3" cstate="print"/>
          <a:srcRect r="4844" b="3158"/>
          <a:stretch>
            <a:fillRect/>
          </a:stretch>
        </p:blipFill>
        <p:spPr bwMode="auto">
          <a:xfrm>
            <a:off x="2915816" y="1412776"/>
            <a:ext cx="3024336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836712"/>
            <a:ext cx="3059832" cy="1512168"/>
          </a:xfrm>
          <a:prstGeom prst="rect">
            <a:avLst/>
          </a:prstGeom>
          <a:solidFill>
            <a:srgbClr val="FFFFFF"/>
          </a:solidFill>
          <a:ln w="38100">
            <a:solidFill>
              <a:srgbClr val="FF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Проведение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оздоровительно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спортивных </a:t>
            </a:r>
            <a:endParaRPr kumimoji="0" lang="ru-RU" altLang="ru-RU" sz="1600" b="1" i="0" u="none" strike="noStrike" kern="0" cap="none" spc="0" normalizeH="0" baseline="0" noProof="0" dirty="0">
              <a:ln>
                <a:noFill/>
              </a:ln>
              <a:solidFill>
                <a:srgbClr val="30459C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мероприятий с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учащимися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на 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базе школы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636912"/>
            <a:ext cx="3059832" cy="1656184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Организация занятий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с детьми с ОВЗ</a:t>
            </a:r>
            <a:endParaRPr kumimoji="0" lang="ru-RU" altLang="ru-RU" sz="1600" b="1" i="0" u="none" strike="noStrike" kern="0" cap="none" spc="0" normalizeH="0" baseline="0" noProof="0" dirty="0">
              <a:ln>
                <a:noFill/>
              </a:ln>
              <a:solidFill>
                <a:srgbClr val="30459C"/>
              </a:solidFill>
              <a:effectLst/>
              <a:uLnTx/>
              <a:uFillTx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725144"/>
            <a:ext cx="3131840" cy="144016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Формирование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 здорового образа </a:t>
            </a:r>
            <a:endParaRPr kumimoji="0" lang="ru-RU" alt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30459C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жизни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 профилактика вредных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 привычек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868144" y="836712"/>
            <a:ext cx="3275856" cy="1512168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Пропаганда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видов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спорта,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подготовка учащихся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к сдаче нормативов ГТО</a:t>
            </a:r>
            <a:endParaRPr kumimoji="0" lang="ru-RU" altLang="ru-RU" sz="1600" b="1" i="0" u="none" strike="noStrike" kern="0" cap="none" spc="0" normalizeH="0" baseline="0" noProof="0" dirty="0">
              <a:ln>
                <a:noFill/>
              </a:ln>
              <a:solidFill>
                <a:srgbClr val="30459C"/>
              </a:solidFill>
              <a:effectLst/>
              <a:uLnTx/>
              <a:uFillTx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868144" y="2708920"/>
            <a:ext cx="3275856" cy="1584176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Подготовка </a:t>
            </a:r>
            <a:endParaRPr kumimoji="0" lang="ru-RU" alt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30459C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спортсменов </a:t>
            </a:r>
            <a:endParaRPr kumimoji="0" lang="ru-RU" altLang="ru-RU" sz="1600" b="1" i="0" u="none" strike="noStrike" kern="0" cap="none" spc="0" normalizeH="0" baseline="0" noProof="0" dirty="0">
              <a:ln>
                <a:noFill/>
              </a:ln>
              <a:solidFill>
                <a:srgbClr val="30459C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и команд для участия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 в спортивных </a:t>
            </a:r>
            <a:endParaRPr kumimoji="0" lang="ru-RU" alt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30459C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соревнованиях </a:t>
            </a:r>
            <a:endParaRPr kumimoji="0" lang="ru-RU" altLang="ru-RU" sz="1600" b="1" i="0" u="none" strike="noStrike" kern="0" cap="none" spc="0" normalizeH="0" baseline="0" noProof="0" dirty="0">
              <a:ln>
                <a:noFill/>
              </a:ln>
              <a:solidFill>
                <a:srgbClr val="30459C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0" cap="none" spc="0" normalizeH="0" baseline="0" noProof="0" dirty="0">
              <a:ln>
                <a:noFill/>
              </a:ln>
              <a:solidFill>
                <a:srgbClr val="30459C"/>
              </a:solidFill>
              <a:effectLst/>
              <a:uLnTx/>
              <a:uFillTx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940152" y="4725144"/>
            <a:ext cx="3203848" cy="144016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Работа с родителями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и жителями 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0459C"/>
                </a:solidFill>
                <a:effectLst/>
                <a:uLnTx/>
                <a:uFillTx/>
              </a:rPr>
              <a:t>села</a:t>
            </a:r>
            <a:endParaRPr kumimoji="0" lang="ru-RU" altLang="ru-RU" sz="1600" b="1" i="0" u="none" strike="noStrike" kern="0" cap="none" spc="0" normalizeH="0" baseline="0" noProof="0" dirty="0">
              <a:ln>
                <a:noFill/>
              </a:ln>
              <a:solidFill>
                <a:srgbClr val="30459C"/>
              </a:solidFill>
              <a:effectLst/>
              <a:uLnTx/>
              <a:uFillTx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88640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 работы  ШСК  «Спарта»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АМ\Desktop\през ФК\sport_certificates_powerpoint_templ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456" cy="6877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для занятий  физической культурой и спортом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98884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/>
          </a:p>
        </p:txBody>
      </p:sp>
      <p:pic>
        <p:nvPicPr>
          <p:cNvPr id="7" name="Picture 3" descr="C:\Users\ЗАМ\Desktop\21-22\ЗАПРОС - ОТВЕТ 21-22\условия для занятий ФК\87_ШСК_МБОУЦОсМарково.jpg"/>
          <p:cNvPicPr>
            <a:picLocks noChangeAspect="1" noChangeArrowheads="1"/>
          </p:cNvPicPr>
          <p:nvPr/>
        </p:nvPicPr>
        <p:blipFill>
          <a:blip r:embed="rId3" cstate="print"/>
          <a:srcRect l="6782" t="18085" r="9123" b="5958"/>
          <a:stretch>
            <a:fillRect/>
          </a:stretch>
        </p:blipFill>
        <p:spPr bwMode="auto">
          <a:xfrm rot="903223">
            <a:off x="4168062" y="1292580"/>
            <a:ext cx="4464496" cy="3024336"/>
          </a:xfrm>
          <a:prstGeom prst="rect">
            <a:avLst/>
          </a:prstGeom>
          <a:noFill/>
        </p:spPr>
      </p:pic>
      <p:pic>
        <p:nvPicPr>
          <p:cNvPr id="9" name="Picture 2" descr="C:\Users\ЗАМ\Desktop\21-22\ЗАПРОС - ОТВЕТ 21-22\условия для занятий ФК\87_ШСК_МБОУЦОсМарково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3937">
            <a:off x="239790" y="3092905"/>
            <a:ext cx="4571999" cy="3429000"/>
          </a:xfrm>
          <a:prstGeom prst="rect">
            <a:avLst/>
          </a:prstGeom>
          <a:noFill/>
        </p:spPr>
      </p:pic>
      <p:pic>
        <p:nvPicPr>
          <p:cNvPr id="10" name="Picture 4" descr="C:\Users\ЗАМ\Desktop\21-22\ЗАПРОС - ОТВЕТ 21-22\условия для занятий ФК\87_ШСК_МБОУЦОсМарково3.jpg"/>
          <p:cNvPicPr>
            <a:picLocks noChangeAspect="1" noChangeArrowheads="1"/>
          </p:cNvPicPr>
          <p:nvPr/>
        </p:nvPicPr>
        <p:blipFill>
          <a:blip r:embed="rId5" cstate="print"/>
          <a:srcRect r="8374" b="27528"/>
          <a:stretch>
            <a:fillRect/>
          </a:stretch>
        </p:blipFill>
        <p:spPr bwMode="auto">
          <a:xfrm>
            <a:off x="179512" y="908720"/>
            <a:ext cx="4248472" cy="2520280"/>
          </a:xfrm>
          <a:prstGeom prst="rect">
            <a:avLst/>
          </a:prstGeom>
          <a:noFill/>
        </p:spPr>
      </p:pic>
      <p:pic>
        <p:nvPicPr>
          <p:cNvPr id="11" name="Рисунок 10" descr="C:\Users\ЗАМ\Desktop\21-22\ЗАПРОС - ОТВЕТ 21-22\условия для занятий ФК\ФОТО оборудование ШСК\фото лыжи 1.jpg"/>
          <p:cNvPicPr/>
          <p:nvPr/>
        </p:nvPicPr>
        <p:blipFill>
          <a:blip r:embed="rId6" cstate="print"/>
          <a:srcRect l="6930" t="7066" r="12589" b="4709"/>
          <a:stretch>
            <a:fillRect/>
          </a:stretch>
        </p:blipFill>
        <p:spPr bwMode="auto">
          <a:xfrm rot="5400000">
            <a:off x="5288048" y="3068034"/>
            <a:ext cx="274436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АМ\Desktop\през ФК\sport_certificates_powerpoint_templ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456" cy="6877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"/>
            <a:ext cx="73083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Фестиваль ВФСК «Готов к труду и обороне (ГТО)»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2021-2022 учебном году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/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Муниципальное общеобразовательное учреждение &quot;Средняя общеобразовательная  школа № 1 им. Героя Советского Союза Н.П.Фёдорова&quot; . &quot;Школьный спортивный  клуб &quot;Спарта&quot;"/>
          <p:cNvPicPr/>
          <p:nvPr/>
        </p:nvPicPr>
        <p:blipFill>
          <a:blip r:embed="rId3" cstate="print"/>
          <a:srcRect r="4844" b="3158"/>
          <a:stretch>
            <a:fillRect/>
          </a:stretch>
        </p:blipFill>
        <p:spPr bwMode="auto">
          <a:xfrm>
            <a:off x="0" y="0"/>
            <a:ext cx="1907704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ЗАМ\Desktop\21-22\ФК 21-22\отчет ГТО\фото отчет ГТО\IMG_20211028_135725_1.jpg"/>
          <p:cNvPicPr/>
          <p:nvPr/>
        </p:nvPicPr>
        <p:blipFill>
          <a:blip r:embed="rId4" cstate="print"/>
          <a:srcRect t="25893" r="17575" b="11161"/>
          <a:stretch>
            <a:fillRect/>
          </a:stretch>
        </p:blipFill>
        <p:spPr bwMode="auto">
          <a:xfrm>
            <a:off x="1547664" y="3356992"/>
            <a:ext cx="5688632" cy="330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ЗАМ\Desktop\21-22\ФК 21-22\отчет ГТО\фото отчет ГТО\IMG-20211127-WA0006.jpg"/>
          <p:cNvPicPr/>
          <p:nvPr/>
        </p:nvPicPr>
        <p:blipFill>
          <a:blip r:embed="rId5" cstate="print"/>
          <a:srcRect l="10715" t="33036" r="17360" b="12723"/>
          <a:stretch>
            <a:fillRect/>
          </a:stretch>
        </p:blipFill>
        <p:spPr bwMode="auto">
          <a:xfrm rot="241474">
            <a:off x="4363451" y="1271772"/>
            <a:ext cx="4274655" cy="241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ЗАМ\Desktop\21-22\ФК 21-22\отчет ГТО\фото отчет ГТО\IMG_20211028_125847.jpg"/>
          <p:cNvPicPr/>
          <p:nvPr/>
        </p:nvPicPr>
        <p:blipFill>
          <a:blip r:embed="rId6" cstate="print"/>
          <a:srcRect l="22939" t="30134" r="27960" b="24300"/>
          <a:stretch>
            <a:fillRect/>
          </a:stretch>
        </p:blipFill>
        <p:spPr bwMode="auto">
          <a:xfrm rot="20921283">
            <a:off x="854276" y="1534621"/>
            <a:ext cx="2911724" cy="202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2068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640184" y="1600201"/>
          <a:ext cx="1863631" cy="4525961"/>
        </p:xfrm>
        <a:graphic>
          <a:graphicData uri="http://schemas.openxmlformats.org/drawingml/2006/table">
            <a:tbl>
              <a:tblPr/>
              <a:tblGrid>
                <a:gridCol w="133117"/>
                <a:gridCol w="565745"/>
                <a:gridCol w="377718"/>
                <a:gridCol w="340741"/>
                <a:gridCol w="446310"/>
              </a:tblGrid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 b="1"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 b="1"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 b="1">
                          <a:latin typeface="Times New Roman"/>
                          <a:ea typeface="Times New Roman"/>
                          <a:cs typeface="Times New Roman"/>
                        </a:rPr>
                        <a:t>Кто участвует</a:t>
                      </a: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 b="1">
                          <a:latin typeface="Times New Roman"/>
                          <a:ea typeface="Times New Roman"/>
                          <a:cs typeface="Times New Roman"/>
                        </a:rPr>
                        <a:t>Сроки проведения</a:t>
                      </a: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 b="1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" b="1" i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300" b="1" i="1">
                          <a:latin typeface="Times New Roman"/>
                          <a:ea typeface="Times New Roman"/>
                          <a:cs typeface="Times New Roman"/>
                        </a:rPr>
                        <a:t>. Организационные мероприятия сентябрь</a:t>
                      </a: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Выборы физоргов, совет КФК. 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1-я неделя сентября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Классные руководители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Л/ атлетический «Кросс Нации»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1-11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Учителя физической культуры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Эстафета 4</a:t>
                      </a:r>
                      <a:r>
                        <a:rPr lang="en-US" sz="30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200м.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1-4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Величко Л.И.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Первенство школы по лапте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2-4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Величко Л.И.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" b="1" i="1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300" b="1" i="1">
                          <a:latin typeface="Times New Roman"/>
                          <a:ea typeface="Times New Roman"/>
                          <a:cs typeface="Times New Roman"/>
                        </a:rPr>
                        <a:t>. Спортивно-массовые  мероприятия  октябрь.</a:t>
                      </a: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Веселые старты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5-6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Манджиев Б.М.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Осеннее первенство по мини- футболу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5-11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3-я неделя  октября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Манджиев Б.М.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Первенство школы по баскетболу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9-11 классы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2-я неделя  октября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Величко Л.И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Олимпиада по физической культуре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1-4класс, 11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Величко Л.И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7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b="1" i="1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</a:t>
                      </a:r>
                      <a:r>
                        <a:rPr lang="en-US" sz="300" b="1" i="1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300" b="1" i="1">
                          <a:latin typeface="Times New Roman"/>
                          <a:ea typeface="Times New Roman"/>
                          <a:cs typeface="Times New Roman"/>
                        </a:rPr>
                        <a:t>Спортивно-массовые мероприятия ноябрь. </a:t>
                      </a: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Первенство школы по пионерболу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5-6 классы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1-я неделя  ноября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Манджиев Б.М.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Спортивная элита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2-11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Учителя физической культуры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 10.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Первенство школы по, волейболу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7-9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2-я неделя  ноября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Манджиев Б.М.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«Папа мама я спортивная семья»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Величко Л.И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Квест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2-4 класс  родители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Величко Л.И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Подвижные игры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1-4 классы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1-я неделя  ноября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Совет КФК, учитель физкультуры.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7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</a:t>
                      </a:r>
                      <a:r>
                        <a:rPr lang="en-US" sz="30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  Спортивно – массовые мероприятия  декабрь.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Президентские спортивные игры.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5-11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Манджиев Б.М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Президентские  состязания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1-11классы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Манджиев Б.М Величко Л.И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16.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Приз Деда мороза (волейбол) 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школа, село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Величко Л.И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17.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Новогодний турнир по мини – футболу.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5-11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Учителя физической культуры.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18.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День ЧАО (НВС)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1-4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Величко Л.И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19.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Спартакиада школьников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Сборная школы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Учителя физической культуры.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20.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Олимпиада по физической культуре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11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Величко Л.И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"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.  Спортивно - массовые мероприятия   февраль.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21.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Спортивный конкурс «Сильные, смелые, ловкие».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5-6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Манджиев Б.М.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22.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Спортивные мероприятия проводимые неделей ФКОИТ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1-11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Учителя физической культуры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23.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Товарищеская встреча по волейболу  посвященная  «Дню защитника отечества»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9075" algn="l"/>
                        </a:tabLs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	 школа, село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19075" algn="l"/>
                        </a:tabLs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	Величко Л.И.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7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</a:t>
                      </a:r>
                      <a:r>
                        <a:rPr lang="en-US" sz="300"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.  Спортивно - массовые мероприятия   март.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24.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Товарищеская встреча по волейболу  посвященная  «Международному женскому дню» 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9075" algn="l"/>
                        </a:tabLs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	Школа  село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Величко Л.И.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25.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Зимний «Фестиваль ГТО»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9075" algn="l"/>
                        </a:tabLs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1-11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Учителя физической культуры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26.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Школьный турнир по волейболу, посвященный 8 марта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9075" algn="l"/>
                        </a:tabLs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7-11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Учителя физической культуры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27.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Веселые старты	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1-4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Величко Л.И.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">
                          <a:latin typeface="Times New Roman"/>
                          <a:ea typeface="Times New Roman"/>
                          <a:cs typeface="Times New Roman"/>
                        </a:rPr>
                        <a:t>VIII</a:t>
                      </a: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.  Спортивно - массовые мероприятия   апрель.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28.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Зарница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5-8 классы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Манджиев Б.М.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29.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Зарничка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1 - 4 классы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Величко Л.И.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30.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«Лыжня России – 2021»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1-11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Учителя физической культуры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31.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Весеннее первенство школы по мини-футболу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5-11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2-я неделя  апреля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Х Спортивно- массовые  мероприятия  май.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32.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Турнир  по волейболу посвященные «Дню победы» (первенство села)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Все желающие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1-я неделя мая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Величко Л.И.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33.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Веселые старты 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5-6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Манджиев Б.М.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Летний «Фестиваль ГТО»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1-10 класс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Учителя физической культуры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34.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Спортивно туристическая работа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7-10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latin typeface="Times New Roman"/>
                          <a:ea typeface="Times New Roman"/>
                          <a:cs typeface="Times New Roman"/>
                        </a:rPr>
                        <a:t>июль август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dirty="0">
                          <a:latin typeface="Times New Roman"/>
                          <a:ea typeface="Times New Roman"/>
                          <a:cs typeface="Times New Roman"/>
                        </a:rPr>
                        <a:t>Администрация центра</a:t>
                      </a:r>
                    </a:p>
                  </a:txBody>
                  <a:tcPr marL="19967" marR="1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ЗАМ\Desktop\през ФК\sport_certificates_powerpoint_template.jpg"/>
          <p:cNvPicPr>
            <a:picLocks noChangeAspect="1" noChangeArrowheads="1"/>
          </p:cNvPicPr>
          <p:nvPr/>
        </p:nvPicPr>
        <p:blipFill>
          <a:blip r:embed="rId2" cstate="print"/>
          <a:srcRect b="-6391"/>
          <a:stretch>
            <a:fillRect/>
          </a:stretch>
        </p:blipFill>
        <p:spPr bwMode="auto">
          <a:xfrm>
            <a:off x="0" y="0"/>
            <a:ext cx="9170456" cy="73174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1556792"/>
            <a:ext cx="89644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878497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23528" y="4774625"/>
            <a:ext cx="849694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Муниципальное общеобразовательное учреждение &quot;Средняя общеобразовательная  школа № 1 им. Героя Советского Союза Н.П.Фёдорова&quot; . &quot;Школьный спортивный  клуб &quot;Спарта&quot;"/>
          <p:cNvPicPr/>
          <p:nvPr/>
        </p:nvPicPr>
        <p:blipFill>
          <a:blip r:embed="rId3" cstate="print"/>
          <a:srcRect r="4844" b="3158"/>
          <a:stretch>
            <a:fillRect/>
          </a:stretch>
        </p:blipFill>
        <p:spPr bwMode="auto">
          <a:xfrm>
            <a:off x="827584" y="188640"/>
            <a:ext cx="2376264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6452" r="2128" b="3226"/>
          <a:stretch>
            <a:fillRect/>
          </a:stretch>
        </p:blipFill>
        <p:spPr bwMode="auto">
          <a:xfrm>
            <a:off x="395536" y="2276872"/>
            <a:ext cx="374441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499992" y="188640"/>
            <a:ext cx="43924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23 июня по 26 июня 2022 г.  в Анадыре проходил региональный этап летнего фестиваля Всероссийского Физкультурно-спортивного комплекса "Готов к труду и обороне" (ВФСК ГТО) среди учащихся образовательных организаций Чукотки.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Анадырского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представляли 4 ученика, 3 из них учащиеся МБОУ «Центр образования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Центр образования представляли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Кирохомцева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Анастасия,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Некеров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Сергей и Нурутдинова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Илона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регионального этапа сдавались нормативы "ВФСК ГТО" по 7 видам испытаний на силу, гибкость, скорость и выносливость. По итогам регионального мероприятия команда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Анадырского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заняла III общекомандное место.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команда "Спарта" стала Победителем конкурсной программы в номинации "Лучший девиз команды ГТО" и "Лучший герб команды ГТО"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ЗАМ\Desktop\през ФК\sport_certificates_powerpoint_templ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19842"/>
            <a:ext cx="9540552" cy="6877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-252536" y="260649"/>
            <a:ext cx="89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Кубки  победителей, Грамоты, Дипломы, хранятся в школьном музее 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52536" y="1412776"/>
            <a:ext cx="9217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\\192.168.1.53\самохвалова т.а\кубки\20201123_111657.jpg"/>
          <p:cNvPicPr/>
          <p:nvPr/>
        </p:nvPicPr>
        <p:blipFill>
          <a:blip r:embed="rId3" cstate="print"/>
          <a:srcRect l="6745" t="9421" r="8932" b="13999"/>
          <a:stretch>
            <a:fillRect/>
          </a:stretch>
        </p:blipFill>
        <p:spPr bwMode="auto">
          <a:xfrm rot="5400000">
            <a:off x="1511659" y="1448781"/>
            <a:ext cx="583264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\\192.168.1.53\самохвалова т.а\кубки\20201123_111327.jpg"/>
          <p:cNvPicPr/>
          <p:nvPr/>
        </p:nvPicPr>
        <p:blipFill>
          <a:blip r:embed="rId4" cstate="print"/>
          <a:srcRect l="6023" t="8696" r="2108" b="10870"/>
          <a:stretch>
            <a:fillRect/>
          </a:stretch>
        </p:blipFill>
        <p:spPr bwMode="auto">
          <a:xfrm rot="4616204">
            <a:off x="-113241" y="4333637"/>
            <a:ext cx="2737738" cy="194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\\192.168.1.53\самохвалова т.а\кубки\20201123_111556.jpg"/>
          <p:cNvPicPr/>
          <p:nvPr/>
        </p:nvPicPr>
        <p:blipFill>
          <a:blip r:embed="rId5" cstate="print"/>
          <a:srcRect l="4392" t="15459" r="10412" b="11353"/>
          <a:stretch>
            <a:fillRect/>
          </a:stretch>
        </p:blipFill>
        <p:spPr bwMode="auto">
          <a:xfrm rot="4496835">
            <a:off x="-82048" y="1395226"/>
            <a:ext cx="2851076" cy="201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\\192.168.1.53\самохвалова т.а\кубки\20201123_111458.jpg"/>
          <p:cNvPicPr/>
          <p:nvPr/>
        </p:nvPicPr>
        <p:blipFill>
          <a:blip r:embed="rId6" cstate="print"/>
          <a:srcRect l="31351" t="17391" r="11499" b="4348"/>
          <a:stretch>
            <a:fillRect/>
          </a:stretch>
        </p:blipFill>
        <p:spPr bwMode="auto">
          <a:xfrm rot="601549">
            <a:off x="6763983" y="987987"/>
            <a:ext cx="2132247" cy="303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\\192.168.1.53\самохвалова т.а\кубки\20201123_111518.jpg"/>
          <p:cNvPicPr/>
          <p:nvPr/>
        </p:nvPicPr>
        <p:blipFill>
          <a:blip r:embed="rId7" cstate="print"/>
          <a:srcRect l="14717" t="12560" r="6505" b="8937"/>
          <a:stretch>
            <a:fillRect/>
          </a:stretch>
        </p:blipFill>
        <p:spPr bwMode="auto">
          <a:xfrm rot="5857646">
            <a:off x="6320082" y="4409484"/>
            <a:ext cx="2696525" cy="196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309</TotalTime>
  <Words>771</Words>
  <Application>Microsoft Office PowerPoint</Application>
  <PresentationFormat>Экран (4:3)</PresentationFormat>
  <Paragraphs>249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Слайд 2</vt:lpstr>
      <vt:lpstr>Слайд 3</vt:lpstr>
      <vt:lpstr>Слайд 4</vt:lpstr>
      <vt:lpstr>Слайд 5</vt:lpstr>
      <vt:lpstr>        Условия для занятий  физической культурой и спортом 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ЗАМ</dc:creator>
  <cp:lastModifiedBy>ЗАМ</cp:lastModifiedBy>
  <cp:revision>24</cp:revision>
  <dcterms:created xsi:type="dcterms:W3CDTF">2022-09-15T03:56:08Z</dcterms:created>
  <dcterms:modified xsi:type="dcterms:W3CDTF">2022-11-22T03:56:12Z</dcterms:modified>
</cp:coreProperties>
</file>